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8" y="17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9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1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8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22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2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2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9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3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0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4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1A03-0803-422E-8AC9-1B8B3C6E00A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6B659-75EF-428E-8BAA-637BF9C6B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6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536" y="100584"/>
            <a:ext cx="6662928" cy="665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97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584" y="97536"/>
            <a:ext cx="6656832" cy="66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9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584" y="94488"/>
            <a:ext cx="6656832" cy="666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084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584" y="94488"/>
            <a:ext cx="6656832" cy="666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04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584" y="100584"/>
            <a:ext cx="6656832" cy="665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08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A4 紙張 (210x297 公釐)</PresentationFormat>
  <Paragraphs>0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PY TAM</dc:creator>
  <cp:lastModifiedBy>PY TAM</cp:lastModifiedBy>
  <cp:revision>1</cp:revision>
  <dcterms:created xsi:type="dcterms:W3CDTF">2020-11-18T03:34:29Z</dcterms:created>
  <dcterms:modified xsi:type="dcterms:W3CDTF">2020-11-18T03:36:57Z</dcterms:modified>
</cp:coreProperties>
</file>